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  <p:sldMasterId id="2147483761" r:id="rId2"/>
    <p:sldMasterId id="2147483686" r:id="rId3"/>
    <p:sldMasterId id="2147484131" r:id="rId4"/>
  </p:sldMasterIdLst>
  <p:notesMasterIdLst>
    <p:notesMasterId r:id="rId20"/>
  </p:notesMasterIdLst>
  <p:sldIdLst>
    <p:sldId id="257" r:id="rId5"/>
    <p:sldId id="261" r:id="rId6"/>
    <p:sldId id="258" r:id="rId7"/>
    <p:sldId id="276" r:id="rId8"/>
    <p:sldId id="274" r:id="rId9"/>
    <p:sldId id="277" r:id="rId10"/>
    <p:sldId id="280" r:id="rId11"/>
    <p:sldId id="269" r:id="rId12"/>
    <p:sldId id="285" r:id="rId13"/>
    <p:sldId id="271" r:id="rId14"/>
    <p:sldId id="281" r:id="rId15"/>
    <p:sldId id="283" r:id="rId16"/>
    <p:sldId id="282" r:id="rId17"/>
    <p:sldId id="278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68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Shankar" userId="fc828f91-d806-4093-a80f-b99a92efdbfe" providerId="ADAL" clId="{CFB915EF-7EEF-4189-A346-AA5C8F1F13EA}"/>
    <pc:docChg chg="undo custSel modSld">
      <pc:chgData name="Ashley Shankar" userId="fc828f91-d806-4093-a80f-b99a92efdbfe" providerId="ADAL" clId="{CFB915EF-7EEF-4189-A346-AA5C8F1F13EA}" dt="2022-05-23T13:52:41.970" v="49" actId="6549"/>
      <pc:docMkLst>
        <pc:docMk/>
      </pc:docMkLst>
      <pc:sldChg chg="modSp mod">
        <pc:chgData name="Ashley Shankar" userId="fc828f91-d806-4093-a80f-b99a92efdbfe" providerId="ADAL" clId="{CFB915EF-7EEF-4189-A346-AA5C8F1F13EA}" dt="2022-05-23T13:44:35.164" v="15" actId="20577"/>
        <pc:sldMkLst>
          <pc:docMk/>
          <pc:sldMk cId="3150193490" sldId="258"/>
        </pc:sldMkLst>
        <pc:spChg chg="mod">
          <ac:chgData name="Ashley Shankar" userId="fc828f91-d806-4093-a80f-b99a92efdbfe" providerId="ADAL" clId="{CFB915EF-7EEF-4189-A346-AA5C8F1F13EA}" dt="2022-05-23T13:44:35.164" v="15" actId="20577"/>
          <ac:spMkLst>
            <pc:docMk/>
            <pc:sldMk cId="3150193490" sldId="258"/>
            <ac:spMk id="5" creationId="{9479F923-9CCC-2B16-FCD9-7BEE4A77815C}"/>
          </ac:spMkLst>
        </pc:spChg>
      </pc:sldChg>
      <pc:sldChg chg="modSp mod">
        <pc:chgData name="Ashley Shankar" userId="fc828f91-d806-4093-a80f-b99a92efdbfe" providerId="ADAL" clId="{CFB915EF-7EEF-4189-A346-AA5C8F1F13EA}" dt="2022-05-23T13:46:24.785" v="29" actId="122"/>
        <pc:sldMkLst>
          <pc:docMk/>
          <pc:sldMk cId="3895725915" sldId="271"/>
        </pc:sldMkLst>
        <pc:graphicFrameChg chg="mod modGraphic">
          <ac:chgData name="Ashley Shankar" userId="fc828f91-d806-4093-a80f-b99a92efdbfe" providerId="ADAL" clId="{CFB915EF-7EEF-4189-A346-AA5C8F1F13EA}" dt="2022-05-23T13:46:24.785" v="29" actId="122"/>
          <ac:graphicFrameMkLst>
            <pc:docMk/>
            <pc:sldMk cId="3895725915" sldId="271"/>
            <ac:graphicFrameMk id="12" creationId="{CDE188D7-E7D5-4EBE-0C2A-F0A014B59F7D}"/>
          </ac:graphicFrameMkLst>
        </pc:graphicFrameChg>
      </pc:sldChg>
      <pc:sldChg chg="modSp mod">
        <pc:chgData name="Ashley Shankar" userId="fc828f91-d806-4093-a80f-b99a92efdbfe" providerId="ADAL" clId="{CFB915EF-7EEF-4189-A346-AA5C8F1F13EA}" dt="2022-05-23T13:45:11.129" v="27" actId="20577"/>
        <pc:sldMkLst>
          <pc:docMk/>
          <pc:sldMk cId="2238764215" sldId="276"/>
        </pc:sldMkLst>
        <pc:spChg chg="mod">
          <ac:chgData name="Ashley Shankar" userId="fc828f91-d806-4093-a80f-b99a92efdbfe" providerId="ADAL" clId="{CFB915EF-7EEF-4189-A346-AA5C8F1F13EA}" dt="2022-05-23T13:45:11.129" v="27" actId="20577"/>
          <ac:spMkLst>
            <pc:docMk/>
            <pc:sldMk cId="2238764215" sldId="276"/>
            <ac:spMk id="6" creationId="{E2F6F9F0-45B3-9241-F0C5-DFBC1815FF6B}"/>
          </ac:spMkLst>
        </pc:spChg>
      </pc:sldChg>
      <pc:sldChg chg="modSp mod">
        <pc:chgData name="Ashley Shankar" userId="fc828f91-d806-4093-a80f-b99a92efdbfe" providerId="ADAL" clId="{CFB915EF-7EEF-4189-A346-AA5C8F1F13EA}" dt="2022-05-23T13:52:41.970" v="49" actId="6549"/>
        <pc:sldMkLst>
          <pc:docMk/>
          <pc:sldMk cId="2226893466" sldId="278"/>
        </pc:sldMkLst>
        <pc:spChg chg="mod">
          <ac:chgData name="Ashley Shankar" userId="fc828f91-d806-4093-a80f-b99a92efdbfe" providerId="ADAL" clId="{CFB915EF-7EEF-4189-A346-AA5C8F1F13EA}" dt="2022-05-23T13:52:41.970" v="49" actId="6549"/>
          <ac:spMkLst>
            <pc:docMk/>
            <pc:sldMk cId="2226893466" sldId="278"/>
            <ac:spMk id="4" creationId="{E0A920DE-D7CE-95C9-BBDE-0E0D1C0ED7E7}"/>
          </ac:spMkLst>
        </pc:spChg>
      </pc:sldChg>
      <pc:sldChg chg="modSp mod">
        <pc:chgData name="Ashley Shankar" userId="fc828f91-d806-4093-a80f-b99a92efdbfe" providerId="ADAL" clId="{CFB915EF-7EEF-4189-A346-AA5C8F1F13EA}" dt="2022-05-23T13:47:02.137" v="31" actId="14100"/>
        <pc:sldMkLst>
          <pc:docMk/>
          <pc:sldMk cId="888093498" sldId="281"/>
        </pc:sldMkLst>
        <pc:picChg chg="mod">
          <ac:chgData name="Ashley Shankar" userId="fc828f91-d806-4093-a80f-b99a92efdbfe" providerId="ADAL" clId="{CFB915EF-7EEF-4189-A346-AA5C8F1F13EA}" dt="2022-05-23T13:46:58.339" v="30" actId="14100"/>
          <ac:picMkLst>
            <pc:docMk/>
            <pc:sldMk cId="888093498" sldId="281"/>
            <ac:picMk id="7" creationId="{2018C73E-4797-1CFA-BB57-87BFD13A2EB8}"/>
          </ac:picMkLst>
        </pc:picChg>
        <pc:picChg chg="mod">
          <ac:chgData name="Ashley Shankar" userId="fc828f91-d806-4093-a80f-b99a92efdbfe" providerId="ADAL" clId="{CFB915EF-7EEF-4189-A346-AA5C8F1F13EA}" dt="2022-05-23T13:47:02.137" v="31" actId="14100"/>
          <ac:picMkLst>
            <pc:docMk/>
            <pc:sldMk cId="888093498" sldId="281"/>
            <ac:picMk id="10" creationId="{D79DBAB2-BA5B-FA74-FB8A-C0535B2D8DAB}"/>
          </ac:picMkLst>
        </pc:picChg>
      </pc:sldChg>
      <pc:sldChg chg="modSp mod">
        <pc:chgData name="Ashley Shankar" userId="fc828f91-d806-4093-a80f-b99a92efdbfe" providerId="ADAL" clId="{CFB915EF-7EEF-4189-A346-AA5C8F1F13EA}" dt="2022-05-23T13:50:01.831" v="38" actId="20577"/>
        <pc:sldMkLst>
          <pc:docMk/>
          <pc:sldMk cId="3701826875" sldId="282"/>
        </pc:sldMkLst>
        <pc:spChg chg="mod">
          <ac:chgData name="Ashley Shankar" userId="fc828f91-d806-4093-a80f-b99a92efdbfe" providerId="ADAL" clId="{CFB915EF-7EEF-4189-A346-AA5C8F1F13EA}" dt="2022-05-23T13:50:01.831" v="38" actId="20577"/>
          <ac:spMkLst>
            <pc:docMk/>
            <pc:sldMk cId="3701826875" sldId="282"/>
            <ac:spMk id="4" creationId="{0D0276BD-1EE0-B81D-2950-8F34D2107A4F}"/>
          </ac:spMkLst>
        </pc:spChg>
      </pc:sldChg>
      <pc:sldChg chg="modSp mod">
        <pc:chgData name="Ashley Shankar" userId="fc828f91-d806-4093-a80f-b99a92efdbfe" providerId="ADAL" clId="{CFB915EF-7EEF-4189-A346-AA5C8F1F13EA}" dt="2022-05-23T13:48:39.424" v="36" actId="1076"/>
        <pc:sldMkLst>
          <pc:docMk/>
          <pc:sldMk cId="3139378072" sldId="283"/>
        </pc:sldMkLst>
        <pc:spChg chg="mod">
          <ac:chgData name="Ashley Shankar" userId="fc828f91-d806-4093-a80f-b99a92efdbfe" providerId="ADAL" clId="{CFB915EF-7EEF-4189-A346-AA5C8F1F13EA}" dt="2022-05-23T13:48:39.424" v="36" actId="1076"/>
          <ac:spMkLst>
            <pc:docMk/>
            <pc:sldMk cId="3139378072" sldId="283"/>
            <ac:spMk id="8" creationId="{58D53C39-5627-47D0-85D9-3FC2D2C4839C}"/>
          </ac:spMkLst>
        </pc:spChg>
        <pc:picChg chg="mod">
          <ac:chgData name="Ashley Shankar" userId="fc828f91-d806-4093-a80f-b99a92efdbfe" providerId="ADAL" clId="{CFB915EF-7EEF-4189-A346-AA5C8F1F13EA}" dt="2022-05-23T13:48:19.903" v="33" actId="14100"/>
          <ac:picMkLst>
            <pc:docMk/>
            <pc:sldMk cId="3139378072" sldId="283"/>
            <ac:picMk id="5" creationId="{465C60D9-8093-4953-BF4A-683059850A1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/>
              <a:t>Births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v>Births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Sheet1!$B$5:$B$8</c:f>
              <c:numCache>
                <c:formatCode>General</c:formatCode>
                <c:ptCount val="4"/>
                <c:pt idx="0">
                  <c:v>10002</c:v>
                </c:pt>
                <c:pt idx="1">
                  <c:v>9966</c:v>
                </c:pt>
                <c:pt idx="2">
                  <c:v>10161</c:v>
                </c:pt>
                <c:pt idx="3" formatCode="#,##0">
                  <c:v>10099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96-4E0A-A89D-A550284A7CF5}"/>
            </c:ext>
          </c:extLst>
        </c:ser>
        <c:ser>
          <c:idx val="3"/>
          <c:order val="3"/>
          <c:tx>
            <c:v>Year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Sheet1!$A$5:$A$8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96-4E0A-A89D-A550284A7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4698968"/>
        <c:axId val="434695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Year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Sheet1!$A$5:$A$8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596-4E0A-A89D-A550284A7CF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Births 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Sheet1!$B$5:$B$8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10002</c:v>
                      </c:pt>
                      <c:pt idx="1">
                        <c:v>9966</c:v>
                      </c:pt>
                      <c:pt idx="2">
                        <c:v>10161</c:v>
                      </c:pt>
                      <c:pt idx="3" formatCode="#,##0">
                        <c:v>10099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596-4E0A-A89D-A550284A7CF5}"/>
                  </c:ext>
                </c:extLst>
              </c15:ser>
            </c15:filteredLineSeries>
          </c:ext>
        </c:extLst>
      </c:lineChart>
      <c:catAx>
        <c:axId val="434698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34695688"/>
        <c:crosses val="autoZero"/>
        <c:auto val="1"/>
        <c:lblAlgn val="ctr"/>
        <c:lblOffset val="100"/>
        <c:noMultiLvlLbl val="0"/>
      </c:catAx>
      <c:valAx>
        <c:axId val="43469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3469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5B19B-85C6-47CF-865C-798B29CC135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75A89-2856-41D6-8760-ACEC167E8DEB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PNQCRI</a:t>
          </a:r>
        </a:p>
      </dgm:t>
    </dgm:pt>
    <dgm:pt modelId="{B7388FEF-D179-4E50-A5A4-FDDAAD556E37}" type="parTrans" cxnId="{3A343454-570A-4B93-BA30-E3B8D2BB1468}">
      <dgm:prSet/>
      <dgm:spPr/>
      <dgm:t>
        <a:bodyPr/>
        <a:lstStyle/>
        <a:p>
          <a:endParaRPr lang="en-US"/>
        </a:p>
      </dgm:t>
    </dgm:pt>
    <dgm:pt modelId="{8B7D5DCD-DC88-41E5-8B88-6297FDABFF18}" type="sibTrans" cxnId="{3A343454-570A-4B93-BA30-E3B8D2BB1468}">
      <dgm:prSet/>
      <dgm:spPr/>
      <dgm:t>
        <a:bodyPr/>
        <a:lstStyle/>
        <a:p>
          <a:endParaRPr lang="en-US"/>
        </a:p>
      </dgm:t>
    </dgm:pt>
    <dgm:pt modelId="{86770927-5BDA-4CC1-900B-AFDD4836D74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NPIC</a:t>
          </a:r>
        </a:p>
      </dgm:t>
    </dgm:pt>
    <dgm:pt modelId="{F7A549D5-4874-4E77-B36D-E5FD8485DF8D}" type="parTrans" cxnId="{D3CE22C2-9A32-4E52-8F81-CE164D874DB1}">
      <dgm:prSet/>
      <dgm:spPr/>
      <dgm:t>
        <a:bodyPr/>
        <a:lstStyle/>
        <a:p>
          <a:endParaRPr lang="en-US"/>
        </a:p>
      </dgm:t>
    </dgm:pt>
    <dgm:pt modelId="{AAE61067-1253-4624-A2D7-CA3C14E35E0C}" type="sibTrans" cxnId="{D3CE22C2-9A32-4E52-8F81-CE164D874DB1}">
      <dgm:prSet/>
      <dgm:spPr/>
      <dgm:t>
        <a:bodyPr/>
        <a:lstStyle/>
        <a:p>
          <a:endParaRPr lang="en-US"/>
        </a:p>
      </dgm:t>
    </dgm:pt>
    <dgm:pt modelId="{59525BD3-52FD-4D26-81B3-267936676C06}">
      <dgm:prSet phldrT="[Text]"/>
      <dgm:spPr/>
      <dgm:t>
        <a:bodyPr/>
        <a:lstStyle/>
        <a:p>
          <a:r>
            <a:rPr lang="en-US" dirty="0"/>
            <a:t>DOH</a:t>
          </a:r>
        </a:p>
      </dgm:t>
    </dgm:pt>
    <dgm:pt modelId="{2D4FA0BA-8F2E-4B67-ABFF-40B2B0E205E7}" type="parTrans" cxnId="{F5F7A510-E9A9-4471-BABB-494512382102}">
      <dgm:prSet/>
      <dgm:spPr/>
      <dgm:t>
        <a:bodyPr/>
        <a:lstStyle/>
        <a:p>
          <a:endParaRPr lang="en-US"/>
        </a:p>
      </dgm:t>
    </dgm:pt>
    <dgm:pt modelId="{7C0F3FAC-C1DC-46F6-B4ED-94250992A6AA}" type="sibTrans" cxnId="{F5F7A510-E9A9-4471-BABB-494512382102}">
      <dgm:prSet/>
      <dgm:spPr/>
      <dgm:t>
        <a:bodyPr/>
        <a:lstStyle/>
        <a:p>
          <a:endParaRPr lang="en-US"/>
        </a:p>
      </dgm:t>
    </dgm:pt>
    <dgm:pt modelId="{0312A7EC-A837-43A8-AD4A-DB6A0A921BC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PPDRC</a:t>
          </a:r>
          <a:r>
            <a:rPr lang="en-US" dirty="0"/>
            <a:t>*</a:t>
          </a:r>
        </a:p>
      </dgm:t>
    </dgm:pt>
    <dgm:pt modelId="{753D40F5-FAA8-4AD9-81A2-41D6E0DA7DFE}" type="parTrans" cxnId="{227A69E6-E3F2-4BEB-AFC4-A9D697F8BF09}">
      <dgm:prSet/>
      <dgm:spPr/>
      <dgm:t>
        <a:bodyPr/>
        <a:lstStyle/>
        <a:p>
          <a:endParaRPr lang="en-US"/>
        </a:p>
      </dgm:t>
    </dgm:pt>
    <dgm:pt modelId="{3A0DD2DA-5960-4E0F-82EB-18F623DCEA69}" type="sibTrans" cxnId="{227A69E6-E3F2-4BEB-AFC4-A9D697F8BF09}">
      <dgm:prSet/>
      <dgm:spPr/>
      <dgm:t>
        <a:bodyPr/>
        <a:lstStyle/>
        <a:p>
          <a:endParaRPr lang="en-US"/>
        </a:p>
      </dgm:t>
    </dgm:pt>
    <dgm:pt modelId="{F237888A-79D7-4640-9149-6869C20933B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HARI</a:t>
          </a:r>
        </a:p>
      </dgm:t>
    </dgm:pt>
    <dgm:pt modelId="{6E1C7FCF-158D-481B-8A40-44E20AEBFA97}" type="parTrans" cxnId="{A2A23C9F-2F1D-4AF6-8740-CF99C63DD498}">
      <dgm:prSet/>
      <dgm:spPr/>
      <dgm:t>
        <a:bodyPr/>
        <a:lstStyle/>
        <a:p>
          <a:endParaRPr lang="en-US"/>
        </a:p>
      </dgm:t>
    </dgm:pt>
    <dgm:pt modelId="{453AAF1D-466E-437A-85C7-D47C75B4D7A3}" type="sibTrans" cxnId="{A2A23C9F-2F1D-4AF6-8740-CF99C63DD498}">
      <dgm:prSet/>
      <dgm:spPr/>
      <dgm:t>
        <a:bodyPr/>
        <a:lstStyle/>
        <a:p>
          <a:endParaRPr lang="en-US"/>
        </a:p>
      </dgm:t>
    </dgm:pt>
    <dgm:pt modelId="{F96C3B26-EB8A-4563-B5ED-A59DF79C53B9}" type="pres">
      <dgm:prSet presAssocID="{66F5B19B-85C6-47CF-865C-798B29CC1356}" presName="cycle" presStyleCnt="0">
        <dgm:presLayoutVars>
          <dgm:dir/>
          <dgm:resizeHandles val="exact"/>
        </dgm:presLayoutVars>
      </dgm:prSet>
      <dgm:spPr/>
    </dgm:pt>
    <dgm:pt modelId="{E962824B-BE44-45F4-9439-33C7BD9A3F17}" type="pres">
      <dgm:prSet presAssocID="{96775A89-2856-41D6-8760-ACEC167E8DEB}" presName="node" presStyleLbl="node1" presStyleIdx="0" presStyleCnt="5" custRadScaleRad="101436" custRadScaleInc="23449">
        <dgm:presLayoutVars>
          <dgm:bulletEnabled val="1"/>
        </dgm:presLayoutVars>
      </dgm:prSet>
      <dgm:spPr/>
    </dgm:pt>
    <dgm:pt modelId="{512AA887-B5D9-41CD-8644-3CB3D07FC6DD}" type="pres">
      <dgm:prSet presAssocID="{96775A89-2856-41D6-8760-ACEC167E8DEB}" presName="spNode" presStyleCnt="0"/>
      <dgm:spPr/>
    </dgm:pt>
    <dgm:pt modelId="{0886BC41-C67B-4DCB-B75A-80F6E8E8A6A9}" type="pres">
      <dgm:prSet presAssocID="{8B7D5DCD-DC88-41E5-8B88-6297FDABFF18}" presName="sibTrans" presStyleLbl="sibTrans1D1" presStyleIdx="0" presStyleCnt="5"/>
      <dgm:spPr/>
    </dgm:pt>
    <dgm:pt modelId="{DC26A3F1-FDC2-4452-85CD-44E71A2809CB}" type="pres">
      <dgm:prSet presAssocID="{86770927-5BDA-4CC1-900B-AFDD4836D743}" presName="node" presStyleLbl="node1" presStyleIdx="1" presStyleCnt="5">
        <dgm:presLayoutVars>
          <dgm:bulletEnabled val="1"/>
        </dgm:presLayoutVars>
      </dgm:prSet>
      <dgm:spPr/>
    </dgm:pt>
    <dgm:pt modelId="{F02A8C95-E976-45C0-9B5F-5D8F97AFCC51}" type="pres">
      <dgm:prSet presAssocID="{86770927-5BDA-4CC1-900B-AFDD4836D743}" presName="spNode" presStyleCnt="0"/>
      <dgm:spPr/>
    </dgm:pt>
    <dgm:pt modelId="{1221FA92-5B59-491B-8A8C-FB720DDF9EC2}" type="pres">
      <dgm:prSet presAssocID="{AAE61067-1253-4624-A2D7-CA3C14E35E0C}" presName="sibTrans" presStyleLbl="sibTrans1D1" presStyleIdx="1" presStyleCnt="5"/>
      <dgm:spPr/>
    </dgm:pt>
    <dgm:pt modelId="{7FC29E90-132B-470F-8D86-532171BBBEF9}" type="pres">
      <dgm:prSet presAssocID="{59525BD3-52FD-4D26-81B3-267936676C06}" presName="node" presStyleLbl="node1" presStyleIdx="2" presStyleCnt="5" custRadScaleRad="90711" custRadScaleInc="-10218">
        <dgm:presLayoutVars>
          <dgm:bulletEnabled val="1"/>
        </dgm:presLayoutVars>
      </dgm:prSet>
      <dgm:spPr/>
    </dgm:pt>
    <dgm:pt modelId="{37AC9635-3432-49AA-96D7-9EFA32F60B08}" type="pres">
      <dgm:prSet presAssocID="{59525BD3-52FD-4D26-81B3-267936676C06}" presName="spNode" presStyleCnt="0"/>
      <dgm:spPr/>
    </dgm:pt>
    <dgm:pt modelId="{90CD957A-E3E4-405B-882F-DAEA1C638E72}" type="pres">
      <dgm:prSet presAssocID="{7C0F3FAC-C1DC-46F6-B4ED-94250992A6AA}" presName="sibTrans" presStyleLbl="sibTrans1D1" presStyleIdx="2" presStyleCnt="5"/>
      <dgm:spPr/>
    </dgm:pt>
    <dgm:pt modelId="{8E1AA3A6-40AA-4187-A59D-BA1CDFC41074}" type="pres">
      <dgm:prSet presAssocID="{0312A7EC-A837-43A8-AD4A-DB6A0A921BC2}" presName="node" presStyleLbl="node1" presStyleIdx="3" presStyleCnt="5">
        <dgm:presLayoutVars>
          <dgm:bulletEnabled val="1"/>
        </dgm:presLayoutVars>
      </dgm:prSet>
      <dgm:spPr/>
    </dgm:pt>
    <dgm:pt modelId="{E63D6D07-2E32-43AC-B488-F0D76414484A}" type="pres">
      <dgm:prSet presAssocID="{0312A7EC-A837-43A8-AD4A-DB6A0A921BC2}" presName="spNode" presStyleCnt="0"/>
      <dgm:spPr/>
    </dgm:pt>
    <dgm:pt modelId="{62794968-D891-4596-A931-5F173E816E58}" type="pres">
      <dgm:prSet presAssocID="{3A0DD2DA-5960-4E0F-82EB-18F623DCEA69}" presName="sibTrans" presStyleLbl="sibTrans1D1" presStyleIdx="3" presStyleCnt="5"/>
      <dgm:spPr/>
    </dgm:pt>
    <dgm:pt modelId="{D007476A-E933-42C1-B2D9-9F8E16C050C2}" type="pres">
      <dgm:prSet presAssocID="{F237888A-79D7-4640-9149-6869C20933BD}" presName="node" presStyleLbl="node1" presStyleIdx="4" presStyleCnt="5">
        <dgm:presLayoutVars>
          <dgm:bulletEnabled val="1"/>
        </dgm:presLayoutVars>
      </dgm:prSet>
      <dgm:spPr/>
    </dgm:pt>
    <dgm:pt modelId="{F7AD6ED0-D611-452A-8F07-103854A0FE3D}" type="pres">
      <dgm:prSet presAssocID="{F237888A-79D7-4640-9149-6869C20933BD}" presName="spNode" presStyleCnt="0"/>
      <dgm:spPr/>
    </dgm:pt>
    <dgm:pt modelId="{2F7A28D0-54A9-47EB-B828-F43E4A51183F}" type="pres">
      <dgm:prSet presAssocID="{453AAF1D-466E-437A-85C7-D47C75B4D7A3}" presName="sibTrans" presStyleLbl="sibTrans1D1" presStyleIdx="4" presStyleCnt="5"/>
      <dgm:spPr/>
    </dgm:pt>
  </dgm:ptLst>
  <dgm:cxnLst>
    <dgm:cxn modelId="{F5F7A510-E9A9-4471-BABB-494512382102}" srcId="{66F5B19B-85C6-47CF-865C-798B29CC1356}" destId="{59525BD3-52FD-4D26-81B3-267936676C06}" srcOrd="2" destOrd="0" parTransId="{2D4FA0BA-8F2E-4B67-ABFF-40B2B0E205E7}" sibTransId="{7C0F3FAC-C1DC-46F6-B4ED-94250992A6AA}"/>
    <dgm:cxn modelId="{5AB4FB1F-6F58-4A8B-B101-A7E9532017FE}" type="presOf" srcId="{59525BD3-52FD-4D26-81B3-267936676C06}" destId="{7FC29E90-132B-470F-8D86-532171BBBEF9}" srcOrd="0" destOrd="0" presId="urn:microsoft.com/office/officeart/2005/8/layout/cycle6"/>
    <dgm:cxn modelId="{96974725-844E-4494-8AC7-3771D7D59255}" type="presOf" srcId="{0312A7EC-A837-43A8-AD4A-DB6A0A921BC2}" destId="{8E1AA3A6-40AA-4187-A59D-BA1CDFC41074}" srcOrd="0" destOrd="0" presId="urn:microsoft.com/office/officeart/2005/8/layout/cycle6"/>
    <dgm:cxn modelId="{AD08DD3F-7FBE-4275-9462-21BCDA4BF51F}" type="presOf" srcId="{F237888A-79D7-4640-9149-6869C20933BD}" destId="{D007476A-E933-42C1-B2D9-9F8E16C050C2}" srcOrd="0" destOrd="0" presId="urn:microsoft.com/office/officeart/2005/8/layout/cycle6"/>
    <dgm:cxn modelId="{9A4C3341-E931-4FCB-A943-F964284BFF2D}" type="presOf" srcId="{86770927-5BDA-4CC1-900B-AFDD4836D743}" destId="{DC26A3F1-FDC2-4452-85CD-44E71A2809CB}" srcOrd="0" destOrd="0" presId="urn:microsoft.com/office/officeart/2005/8/layout/cycle6"/>
    <dgm:cxn modelId="{D0C58D41-2B73-4C02-B7B5-0D82145587A1}" type="presOf" srcId="{66F5B19B-85C6-47CF-865C-798B29CC1356}" destId="{F96C3B26-EB8A-4563-B5ED-A59DF79C53B9}" srcOrd="0" destOrd="0" presId="urn:microsoft.com/office/officeart/2005/8/layout/cycle6"/>
    <dgm:cxn modelId="{3A343454-570A-4B93-BA30-E3B8D2BB1468}" srcId="{66F5B19B-85C6-47CF-865C-798B29CC1356}" destId="{96775A89-2856-41D6-8760-ACEC167E8DEB}" srcOrd="0" destOrd="0" parTransId="{B7388FEF-D179-4E50-A5A4-FDDAAD556E37}" sibTransId="{8B7D5DCD-DC88-41E5-8B88-6297FDABFF18}"/>
    <dgm:cxn modelId="{F3560594-BA03-4254-BBF9-5C75A90AD357}" type="presOf" srcId="{453AAF1D-466E-437A-85C7-D47C75B4D7A3}" destId="{2F7A28D0-54A9-47EB-B828-F43E4A51183F}" srcOrd="0" destOrd="0" presId="urn:microsoft.com/office/officeart/2005/8/layout/cycle6"/>
    <dgm:cxn modelId="{A2A23C9F-2F1D-4AF6-8740-CF99C63DD498}" srcId="{66F5B19B-85C6-47CF-865C-798B29CC1356}" destId="{F237888A-79D7-4640-9149-6869C20933BD}" srcOrd="4" destOrd="0" parTransId="{6E1C7FCF-158D-481B-8A40-44E20AEBFA97}" sibTransId="{453AAF1D-466E-437A-85C7-D47C75B4D7A3}"/>
    <dgm:cxn modelId="{779639A0-C8ED-462B-8A0A-2E65652EA085}" type="presOf" srcId="{7C0F3FAC-C1DC-46F6-B4ED-94250992A6AA}" destId="{90CD957A-E3E4-405B-882F-DAEA1C638E72}" srcOrd="0" destOrd="0" presId="urn:microsoft.com/office/officeart/2005/8/layout/cycle6"/>
    <dgm:cxn modelId="{CFAE3CAE-C989-4783-B2B6-C3628D88E837}" type="presOf" srcId="{96775A89-2856-41D6-8760-ACEC167E8DEB}" destId="{E962824B-BE44-45F4-9439-33C7BD9A3F17}" srcOrd="0" destOrd="0" presId="urn:microsoft.com/office/officeart/2005/8/layout/cycle6"/>
    <dgm:cxn modelId="{D3CE22C2-9A32-4E52-8F81-CE164D874DB1}" srcId="{66F5B19B-85C6-47CF-865C-798B29CC1356}" destId="{86770927-5BDA-4CC1-900B-AFDD4836D743}" srcOrd="1" destOrd="0" parTransId="{F7A549D5-4874-4E77-B36D-E5FD8485DF8D}" sibTransId="{AAE61067-1253-4624-A2D7-CA3C14E35E0C}"/>
    <dgm:cxn modelId="{46CBA1C5-ABA0-4F87-9B3B-720118B9C883}" type="presOf" srcId="{8B7D5DCD-DC88-41E5-8B88-6297FDABFF18}" destId="{0886BC41-C67B-4DCB-B75A-80F6E8E8A6A9}" srcOrd="0" destOrd="0" presId="urn:microsoft.com/office/officeart/2005/8/layout/cycle6"/>
    <dgm:cxn modelId="{0867FFDD-EA42-42F7-B8C5-D9E522944339}" type="presOf" srcId="{3A0DD2DA-5960-4E0F-82EB-18F623DCEA69}" destId="{62794968-D891-4596-A931-5F173E816E58}" srcOrd="0" destOrd="0" presId="urn:microsoft.com/office/officeart/2005/8/layout/cycle6"/>
    <dgm:cxn modelId="{FB5676E1-AB94-4E20-9A72-B6B0A77D86FF}" type="presOf" srcId="{AAE61067-1253-4624-A2D7-CA3C14E35E0C}" destId="{1221FA92-5B59-491B-8A8C-FB720DDF9EC2}" srcOrd="0" destOrd="0" presId="urn:microsoft.com/office/officeart/2005/8/layout/cycle6"/>
    <dgm:cxn modelId="{227A69E6-E3F2-4BEB-AFC4-A9D697F8BF09}" srcId="{66F5B19B-85C6-47CF-865C-798B29CC1356}" destId="{0312A7EC-A837-43A8-AD4A-DB6A0A921BC2}" srcOrd="3" destOrd="0" parTransId="{753D40F5-FAA8-4AD9-81A2-41D6E0DA7DFE}" sibTransId="{3A0DD2DA-5960-4E0F-82EB-18F623DCEA69}"/>
    <dgm:cxn modelId="{FC005963-3CC3-4F45-BC80-7AD4D9E25E5A}" type="presParOf" srcId="{F96C3B26-EB8A-4563-B5ED-A59DF79C53B9}" destId="{E962824B-BE44-45F4-9439-33C7BD9A3F17}" srcOrd="0" destOrd="0" presId="urn:microsoft.com/office/officeart/2005/8/layout/cycle6"/>
    <dgm:cxn modelId="{4DDF5BE9-3F97-40F2-9556-1F07D42CDD1D}" type="presParOf" srcId="{F96C3B26-EB8A-4563-B5ED-A59DF79C53B9}" destId="{512AA887-B5D9-41CD-8644-3CB3D07FC6DD}" srcOrd="1" destOrd="0" presId="urn:microsoft.com/office/officeart/2005/8/layout/cycle6"/>
    <dgm:cxn modelId="{2EBED114-2A3D-4EC9-939A-DDB038764CF5}" type="presParOf" srcId="{F96C3B26-EB8A-4563-B5ED-A59DF79C53B9}" destId="{0886BC41-C67B-4DCB-B75A-80F6E8E8A6A9}" srcOrd="2" destOrd="0" presId="urn:microsoft.com/office/officeart/2005/8/layout/cycle6"/>
    <dgm:cxn modelId="{8751078A-62E6-448D-81F2-D6F38D44F0DE}" type="presParOf" srcId="{F96C3B26-EB8A-4563-B5ED-A59DF79C53B9}" destId="{DC26A3F1-FDC2-4452-85CD-44E71A2809CB}" srcOrd="3" destOrd="0" presId="urn:microsoft.com/office/officeart/2005/8/layout/cycle6"/>
    <dgm:cxn modelId="{65A881E7-096D-4512-93E0-D7B680A05162}" type="presParOf" srcId="{F96C3B26-EB8A-4563-B5ED-A59DF79C53B9}" destId="{F02A8C95-E976-45C0-9B5F-5D8F97AFCC51}" srcOrd="4" destOrd="0" presId="urn:microsoft.com/office/officeart/2005/8/layout/cycle6"/>
    <dgm:cxn modelId="{B19FDF58-3BBE-482A-ADC6-7E002DC967D8}" type="presParOf" srcId="{F96C3B26-EB8A-4563-B5ED-A59DF79C53B9}" destId="{1221FA92-5B59-491B-8A8C-FB720DDF9EC2}" srcOrd="5" destOrd="0" presId="urn:microsoft.com/office/officeart/2005/8/layout/cycle6"/>
    <dgm:cxn modelId="{4CE4C7C5-5494-4B4D-918F-53CBC56F9405}" type="presParOf" srcId="{F96C3B26-EB8A-4563-B5ED-A59DF79C53B9}" destId="{7FC29E90-132B-470F-8D86-532171BBBEF9}" srcOrd="6" destOrd="0" presId="urn:microsoft.com/office/officeart/2005/8/layout/cycle6"/>
    <dgm:cxn modelId="{1744104F-2492-4EC2-8DAC-ABCD47E986C0}" type="presParOf" srcId="{F96C3B26-EB8A-4563-B5ED-A59DF79C53B9}" destId="{37AC9635-3432-49AA-96D7-9EFA32F60B08}" srcOrd="7" destOrd="0" presId="urn:microsoft.com/office/officeart/2005/8/layout/cycle6"/>
    <dgm:cxn modelId="{F01DD1D5-93CA-4B7A-9F7A-698FE42F23D8}" type="presParOf" srcId="{F96C3B26-EB8A-4563-B5ED-A59DF79C53B9}" destId="{90CD957A-E3E4-405B-882F-DAEA1C638E72}" srcOrd="8" destOrd="0" presId="urn:microsoft.com/office/officeart/2005/8/layout/cycle6"/>
    <dgm:cxn modelId="{00E6A642-34A5-469B-8FBE-C8F02C632EE9}" type="presParOf" srcId="{F96C3B26-EB8A-4563-B5ED-A59DF79C53B9}" destId="{8E1AA3A6-40AA-4187-A59D-BA1CDFC41074}" srcOrd="9" destOrd="0" presId="urn:microsoft.com/office/officeart/2005/8/layout/cycle6"/>
    <dgm:cxn modelId="{01F43C0A-28FA-4073-A426-9A50DCC21B4E}" type="presParOf" srcId="{F96C3B26-EB8A-4563-B5ED-A59DF79C53B9}" destId="{E63D6D07-2E32-43AC-B488-F0D76414484A}" srcOrd="10" destOrd="0" presId="urn:microsoft.com/office/officeart/2005/8/layout/cycle6"/>
    <dgm:cxn modelId="{DFAF67D4-E2A3-4DF6-8FF0-0196BC6CC382}" type="presParOf" srcId="{F96C3B26-EB8A-4563-B5ED-A59DF79C53B9}" destId="{62794968-D891-4596-A931-5F173E816E58}" srcOrd="11" destOrd="0" presId="urn:microsoft.com/office/officeart/2005/8/layout/cycle6"/>
    <dgm:cxn modelId="{F38ED45C-8007-4025-812F-003EA5A475E5}" type="presParOf" srcId="{F96C3B26-EB8A-4563-B5ED-A59DF79C53B9}" destId="{D007476A-E933-42C1-B2D9-9F8E16C050C2}" srcOrd="12" destOrd="0" presId="urn:microsoft.com/office/officeart/2005/8/layout/cycle6"/>
    <dgm:cxn modelId="{47E35E36-96FE-4275-A32D-DC39BEABC5D8}" type="presParOf" srcId="{F96C3B26-EB8A-4563-B5ED-A59DF79C53B9}" destId="{F7AD6ED0-D611-452A-8F07-103854A0FE3D}" srcOrd="13" destOrd="0" presId="urn:microsoft.com/office/officeart/2005/8/layout/cycle6"/>
    <dgm:cxn modelId="{334D26C7-9CFC-43F2-AE17-90D488D04A16}" type="presParOf" srcId="{F96C3B26-EB8A-4563-B5ED-A59DF79C53B9}" destId="{2F7A28D0-54A9-47EB-B828-F43E4A51183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70D3F-DCC9-4773-95F4-B6AC7E7D2F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04C932-8B05-4065-8D4A-D496242EDFEE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2019 MMRC</a:t>
          </a:r>
          <a:r>
            <a:rPr lang="en-US" sz="2400" dirty="0"/>
            <a:t>* </a:t>
          </a:r>
        </a:p>
      </dgm:t>
    </dgm:pt>
    <dgm:pt modelId="{8F50C809-B2AE-491D-B8A7-A1817DB0A203}" type="parTrans" cxnId="{A8E3BBC7-10B5-439E-A2E7-66ED11D2C9FC}">
      <dgm:prSet/>
      <dgm:spPr/>
      <dgm:t>
        <a:bodyPr/>
        <a:lstStyle/>
        <a:p>
          <a:endParaRPr lang="en-US"/>
        </a:p>
      </dgm:t>
    </dgm:pt>
    <dgm:pt modelId="{C9346BDE-ED2F-432C-9999-BB2AEA6166E8}" type="sibTrans" cxnId="{A8E3BBC7-10B5-439E-A2E7-66ED11D2C9FC}">
      <dgm:prSet/>
      <dgm:spPr/>
      <dgm:t>
        <a:bodyPr/>
        <a:lstStyle/>
        <a:p>
          <a:endParaRPr lang="en-US"/>
        </a:p>
      </dgm:t>
    </dgm:pt>
    <dgm:pt modelId="{5D5AEDBC-B193-48C2-AA8B-011A16C6292C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2020 AIM Launch</a:t>
          </a:r>
        </a:p>
      </dgm:t>
    </dgm:pt>
    <dgm:pt modelId="{52D0E6DB-8A46-4EE0-A1E5-35DF5181873A}" type="parTrans" cxnId="{1CB41111-7D28-4E4A-8ED2-B5B756B741C4}">
      <dgm:prSet/>
      <dgm:spPr/>
      <dgm:t>
        <a:bodyPr/>
        <a:lstStyle/>
        <a:p>
          <a:endParaRPr lang="en-US"/>
        </a:p>
      </dgm:t>
    </dgm:pt>
    <dgm:pt modelId="{62A6DD99-202C-4436-90A1-3F1342F1A693}" type="sibTrans" cxnId="{1CB41111-7D28-4E4A-8ED2-B5B756B741C4}">
      <dgm:prSet/>
      <dgm:spPr/>
      <dgm:t>
        <a:bodyPr/>
        <a:lstStyle/>
        <a:p>
          <a:endParaRPr lang="en-US"/>
        </a:p>
      </dgm:t>
    </dgm:pt>
    <dgm:pt modelId="{0F3AFA47-72C6-4C42-8B5F-4EC651BBF665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2021 -2022 PNQCRI</a:t>
          </a:r>
        </a:p>
      </dgm:t>
    </dgm:pt>
    <dgm:pt modelId="{728D0F51-EF83-44E5-B89F-DB0307F2AB03}" type="parTrans" cxnId="{C039364D-0A15-4653-8B66-254F3E0EF7B5}">
      <dgm:prSet/>
      <dgm:spPr/>
      <dgm:t>
        <a:bodyPr/>
        <a:lstStyle/>
        <a:p>
          <a:endParaRPr lang="en-US"/>
        </a:p>
      </dgm:t>
    </dgm:pt>
    <dgm:pt modelId="{B2CAE010-7744-4D9C-A87E-989B221076E7}" type="sibTrans" cxnId="{C039364D-0A15-4653-8B66-254F3E0EF7B5}">
      <dgm:prSet/>
      <dgm:spPr/>
      <dgm:t>
        <a:bodyPr/>
        <a:lstStyle/>
        <a:p>
          <a:endParaRPr lang="en-US"/>
        </a:p>
      </dgm:t>
    </dgm:pt>
    <dgm:pt modelId="{73B2C685-FC11-46CE-B254-109AC868950B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2021 PPDRC Initial Report</a:t>
          </a:r>
        </a:p>
      </dgm:t>
    </dgm:pt>
    <dgm:pt modelId="{6EFDF46C-EEA2-44BC-82FA-1ACBD589DC13}" type="parTrans" cxnId="{FF3043B7-90BA-42E9-9B63-AA1A1ECEF6C0}">
      <dgm:prSet/>
      <dgm:spPr/>
      <dgm:t>
        <a:bodyPr/>
        <a:lstStyle/>
        <a:p>
          <a:endParaRPr lang="en-US"/>
        </a:p>
      </dgm:t>
    </dgm:pt>
    <dgm:pt modelId="{CBF8B5E9-893E-481F-8678-77820C82EE13}" type="sibTrans" cxnId="{FF3043B7-90BA-42E9-9B63-AA1A1ECEF6C0}">
      <dgm:prSet/>
      <dgm:spPr/>
      <dgm:t>
        <a:bodyPr/>
        <a:lstStyle/>
        <a:p>
          <a:endParaRPr lang="en-US"/>
        </a:p>
      </dgm:t>
    </dgm:pt>
    <dgm:pt modelId="{9097F4AD-B5C9-4D3A-A371-08AA019ADC38}" type="pres">
      <dgm:prSet presAssocID="{E1770D3F-DCC9-4773-95F4-B6AC7E7D2FE9}" presName="Name0" presStyleCnt="0">
        <dgm:presLayoutVars>
          <dgm:dir/>
          <dgm:animLvl val="lvl"/>
          <dgm:resizeHandles val="exact"/>
        </dgm:presLayoutVars>
      </dgm:prSet>
      <dgm:spPr/>
    </dgm:pt>
    <dgm:pt modelId="{440ADC37-91A9-4A2D-B6DB-78B43E6D835D}" type="pres">
      <dgm:prSet presAssocID="{FE04C932-8B05-4065-8D4A-D496242EDFEE}" presName="parTxOnly" presStyleLbl="node1" presStyleIdx="0" presStyleCnt="4" custScaleY="87831">
        <dgm:presLayoutVars>
          <dgm:chMax val="0"/>
          <dgm:chPref val="0"/>
          <dgm:bulletEnabled val="1"/>
        </dgm:presLayoutVars>
      </dgm:prSet>
      <dgm:spPr/>
    </dgm:pt>
    <dgm:pt modelId="{0A746009-3B1B-438B-A596-165D0BD8028B}" type="pres">
      <dgm:prSet presAssocID="{C9346BDE-ED2F-432C-9999-BB2AEA6166E8}" presName="parTxOnlySpace" presStyleCnt="0"/>
      <dgm:spPr/>
    </dgm:pt>
    <dgm:pt modelId="{38EC8CE6-9F1D-4FB9-880B-0CF506C4FE78}" type="pres">
      <dgm:prSet presAssocID="{5D5AEDBC-B193-48C2-AA8B-011A16C6292C}" presName="parTxOnly" presStyleLbl="node1" presStyleIdx="1" presStyleCnt="4" custScaleY="86296">
        <dgm:presLayoutVars>
          <dgm:chMax val="0"/>
          <dgm:chPref val="0"/>
          <dgm:bulletEnabled val="1"/>
        </dgm:presLayoutVars>
      </dgm:prSet>
      <dgm:spPr/>
    </dgm:pt>
    <dgm:pt modelId="{58A01600-8DE9-40DF-AF8C-9BE3B9578A4E}" type="pres">
      <dgm:prSet presAssocID="{62A6DD99-202C-4436-90A1-3F1342F1A693}" presName="parTxOnlySpace" presStyleCnt="0"/>
      <dgm:spPr/>
    </dgm:pt>
    <dgm:pt modelId="{D676629F-7ABB-47F4-8BEB-A72965061B6B}" type="pres">
      <dgm:prSet presAssocID="{0F3AFA47-72C6-4C42-8B5F-4EC651BBF665}" presName="parTxOnly" presStyleLbl="node1" presStyleIdx="2" presStyleCnt="4" custScaleY="86575">
        <dgm:presLayoutVars>
          <dgm:chMax val="0"/>
          <dgm:chPref val="0"/>
          <dgm:bulletEnabled val="1"/>
        </dgm:presLayoutVars>
      </dgm:prSet>
      <dgm:spPr/>
    </dgm:pt>
    <dgm:pt modelId="{07B81E6E-2472-4E24-B82A-BC1EAAE8F322}" type="pres">
      <dgm:prSet presAssocID="{B2CAE010-7744-4D9C-A87E-989B221076E7}" presName="parTxOnlySpace" presStyleCnt="0"/>
      <dgm:spPr/>
    </dgm:pt>
    <dgm:pt modelId="{16338968-C980-4DB0-A85A-B818931B24C0}" type="pres">
      <dgm:prSet presAssocID="{73B2C685-FC11-46CE-B254-109AC868950B}" presName="parTxOnly" presStyleLbl="node1" presStyleIdx="3" presStyleCnt="4" custScaleX="111720" custScaleY="85035">
        <dgm:presLayoutVars>
          <dgm:chMax val="0"/>
          <dgm:chPref val="0"/>
          <dgm:bulletEnabled val="1"/>
        </dgm:presLayoutVars>
      </dgm:prSet>
      <dgm:spPr/>
    </dgm:pt>
  </dgm:ptLst>
  <dgm:cxnLst>
    <dgm:cxn modelId="{1CB41111-7D28-4E4A-8ED2-B5B756B741C4}" srcId="{E1770D3F-DCC9-4773-95F4-B6AC7E7D2FE9}" destId="{5D5AEDBC-B193-48C2-AA8B-011A16C6292C}" srcOrd="1" destOrd="0" parTransId="{52D0E6DB-8A46-4EE0-A1E5-35DF5181873A}" sibTransId="{62A6DD99-202C-4436-90A1-3F1342F1A693}"/>
    <dgm:cxn modelId="{C039364D-0A15-4653-8B66-254F3E0EF7B5}" srcId="{E1770D3F-DCC9-4773-95F4-B6AC7E7D2FE9}" destId="{0F3AFA47-72C6-4C42-8B5F-4EC651BBF665}" srcOrd="2" destOrd="0" parTransId="{728D0F51-EF83-44E5-B89F-DB0307F2AB03}" sibTransId="{B2CAE010-7744-4D9C-A87E-989B221076E7}"/>
    <dgm:cxn modelId="{2DEB3778-4664-4333-8470-925BE7DBAC6F}" type="presOf" srcId="{73B2C685-FC11-46CE-B254-109AC868950B}" destId="{16338968-C980-4DB0-A85A-B818931B24C0}" srcOrd="0" destOrd="0" presId="urn:microsoft.com/office/officeart/2005/8/layout/chevron1"/>
    <dgm:cxn modelId="{648C5E9A-6887-4D79-93F0-917223EBDC96}" type="presOf" srcId="{5D5AEDBC-B193-48C2-AA8B-011A16C6292C}" destId="{38EC8CE6-9F1D-4FB9-880B-0CF506C4FE78}" srcOrd="0" destOrd="0" presId="urn:microsoft.com/office/officeart/2005/8/layout/chevron1"/>
    <dgm:cxn modelId="{63E4B9B2-E3D3-4B4F-A1F6-C44BD3F7E503}" type="presOf" srcId="{FE04C932-8B05-4065-8D4A-D496242EDFEE}" destId="{440ADC37-91A9-4A2D-B6DB-78B43E6D835D}" srcOrd="0" destOrd="0" presId="urn:microsoft.com/office/officeart/2005/8/layout/chevron1"/>
    <dgm:cxn modelId="{FF3043B7-90BA-42E9-9B63-AA1A1ECEF6C0}" srcId="{E1770D3F-DCC9-4773-95F4-B6AC7E7D2FE9}" destId="{73B2C685-FC11-46CE-B254-109AC868950B}" srcOrd="3" destOrd="0" parTransId="{6EFDF46C-EEA2-44BC-82FA-1ACBD589DC13}" sibTransId="{CBF8B5E9-893E-481F-8678-77820C82EE13}"/>
    <dgm:cxn modelId="{A8E3BBC7-10B5-439E-A2E7-66ED11D2C9FC}" srcId="{E1770D3F-DCC9-4773-95F4-B6AC7E7D2FE9}" destId="{FE04C932-8B05-4065-8D4A-D496242EDFEE}" srcOrd="0" destOrd="0" parTransId="{8F50C809-B2AE-491D-B8A7-A1817DB0A203}" sibTransId="{C9346BDE-ED2F-432C-9999-BB2AEA6166E8}"/>
    <dgm:cxn modelId="{FCAF3FD5-B074-4572-AB5D-5CD475FA9D05}" type="presOf" srcId="{E1770D3F-DCC9-4773-95F4-B6AC7E7D2FE9}" destId="{9097F4AD-B5C9-4D3A-A371-08AA019ADC38}" srcOrd="0" destOrd="0" presId="urn:microsoft.com/office/officeart/2005/8/layout/chevron1"/>
    <dgm:cxn modelId="{1183E1F1-5A09-4ECD-8BE1-66512A400C5E}" type="presOf" srcId="{0F3AFA47-72C6-4C42-8B5F-4EC651BBF665}" destId="{D676629F-7ABB-47F4-8BEB-A72965061B6B}" srcOrd="0" destOrd="0" presId="urn:microsoft.com/office/officeart/2005/8/layout/chevron1"/>
    <dgm:cxn modelId="{F4331B42-448C-4B34-A8E2-C86C54585B0A}" type="presParOf" srcId="{9097F4AD-B5C9-4D3A-A371-08AA019ADC38}" destId="{440ADC37-91A9-4A2D-B6DB-78B43E6D835D}" srcOrd="0" destOrd="0" presId="urn:microsoft.com/office/officeart/2005/8/layout/chevron1"/>
    <dgm:cxn modelId="{DB831B84-9866-463C-85B4-BE70892D4E8A}" type="presParOf" srcId="{9097F4AD-B5C9-4D3A-A371-08AA019ADC38}" destId="{0A746009-3B1B-438B-A596-165D0BD8028B}" srcOrd="1" destOrd="0" presId="urn:microsoft.com/office/officeart/2005/8/layout/chevron1"/>
    <dgm:cxn modelId="{6D1C6951-9D38-4194-A3FA-90B59C601C15}" type="presParOf" srcId="{9097F4AD-B5C9-4D3A-A371-08AA019ADC38}" destId="{38EC8CE6-9F1D-4FB9-880B-0CF506C4FE78}" srcOrd="2" destOrd="0" presId="urn:microsoft.com/office/officeart/2005/8/layout/chevron1"/>
    <dgm:cxn modelId="{3BCE9BE8-FF86-418A-A76E-B58C4219595B}" type="presParOf" srcId="{9097F4AD-B5C9-4D3A-A371-08AA019ADC38}" destId="{58A01600-8DE9-40DF-AF8C-9BE3B9578A4E}" srcOrd="3" destOrd="0" presId="urn:microsoft.com/office/officeart/2005/8/layout/chevron1"/>
    <dgm:cxn modelId="{15DFE15B-345B-4FBE-824A-D9F5747CA7FF}" type="presParOf" srcId="{9097F4AD-B5C9-4D3A-A371-08AA019ADC38}" destId="{D676629F-7ABB-47F4-8BEB-A72965061B6B}" srcOrd="4" destOrd="0" presId="urn:microsoft.com/office/officeart/2005/8/layout/chevron1"/>
    <dgm:cxn modelId="{323B0931-4722-46CC-929E-A21F5593CAD6}" type="presParOf" srcId="{9097F4AD-B5C9-4D3A-A371-08AA019ADC38}" destId="{07B81E6E-2472-4E24-B82A-BC1EAAE8F322}" srcOrd="5" destOrd="0" presId="urn:microsoft.com/office/officeart/2005/8/layout/chevron1"/>
    <dgm:cxn modelId="{FA189460-0E23-48A0-BBD7-DCAF3208EC3D}" type="presParOf" srcId="{9097F4AD-B5C9-4D3A-A371-08AA019ADC38}" destId="{16338968-C980-4DB0-A85A-B818931B24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2824B-BE44-45F4-9439-33C7BD9A3F17}">
      <dsp:nvSpPr>
        <dsp:cNvPr id="0" name=""/>
        <dsp:cNvSpPr/>
      </dsp:nvSpPr>
      <dsp:spPr>
        <a:xfrm>
          <a:off x="2320289" y="0"/>
          <a:ext cx="1086319" cy="70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PNQCRI</a:t>
          </a:r>
        </a:p>
      </dsp:txBody>
      <dsp:txXfrm>
        <a:off x="2354758" y="34469"/>
        <a:ext cx="1017381" cy="637169"/>
      </dsp:txXfrm>
    </dsp:sp>
    <dsp:sp modelId="{0886BC41-C67B-4DCB-B75A-80F6E8E8A6A9}">
      <dsp:nvSpPr>
        <dsp:cNvPr id="0" name=""/>
        <dsp:cNvSpPr/>
      </dsp:nvSpPr>
      <dsp:spPr>
        <a:xfrm>
          <a:off x="1301816" y="339002"/>
          <a:ext cx="2821619" cy="2821619"/>
        </a:xfrm>
        <a:custGeom>
          <a:avLst/>
          <a:gdLst/>
          <a:ahLst/>
          <a:cxnLst/>
          <a:rect l="0" t="0" r="0" b="0"/>
          <a:pathLst>
            <a:path>
              <a:moveTo>
                <a:pt x="2110580" y="185777"/>
              </a:moveTo>
              <a:arcTo wR="1410809" hR="1410809" stAng="17984170" swAng="16054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6A3F1-FDC2-4452-85CD-44E71A2809CB}">
      <dsp:nvSpPr>
        <dsp:cNvPr id="0" name=""/>
        <dsp:cNvSpPr/>
      </dsp:nvSpPr>
      <dsp:spPr>
        <a:xfrm>
          <a:off x="3521711" y="976562"/>
          <a:ext cx="1086319" cy="70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NPIC</a:t>
          </a:r>
        </a:p>
      </dsp:txBody>
      <dsp:txXfrm>
        <a:off x="3556180" y="1011031"/>
        <a:ext cx="1017381" cy="637169"/>
      </dsp:txXfrm>
    </dsp:sp>
    <dsp:sp modelId="{1221FA92-5B59-491B-8A8C-FB720DDF9EC2}">
      <dsp:nvSpPr>
        <dsp:cNvPr id="0" name=""/>
        <dsp:cNvSpPr/>
      </dsp:nvSpPr>
      <dsp:spPr>
        <a:xfrm>
          <a:off x="1318442" y="116509"/>
          <a:ext cx="2821619" cy="2821619"/>
        </a:xfrm>
        <a:custGeom>
          <a:avLst/>
          <a:gdLst/>
          <a:ahLst/>
          <a:cxnLst/>
          <a:rect l="0" t="0" r="0" b="0"/>
          <a:pathLst>
            <a:path>
              <a:moveTo>
                <a:pt x="2812144" y="1574042"/>
              </a:moveTo>
              <a:arcTo wR="1410809" hR="1410809" stAng="398645" swAng="19206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29E90-132B-470F-8D86-532171BBBEF9}">
      <dsp:nvSpPr>
        <dsp:cNvPr id="0" name=""/>
        <dsp:cNvSpPr/>
      </dsp:nvSpPr>
      <dsp:spPr>
        <a:xfrm>
          <a:off x="2975786" y="2414739"/>
          <a:ext cx="1086319" cy="70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DOH</a:t>
          </a:r>
        </a:p>
      </dsp:txBody>
      <dsp:txXfrm>
        <a:off x="3010255" y="2449208"/>
        <a:ext cx="1017381" cy="637169"/>
      </dsp:txXfrm>
    </dsp:sp>
    <dsp:sp modelId="{90CD957A-E3E4-405B-882F-DAEA1C638E72}">
      <dsp:nvSpPr>
        <dsp:cNvPr id="0" name=""/>
        <dsp:cNvSpPr/>
      </dsp:nvSpPr>
      <dsp:spPr>
        <a:xfrm>
          <a:off x="978359" y="326270"/>
          <a:ext cx="2821619" cy="2821619"/>
        </a:xfrm>
        <a:custGeom>
          <a:avLst/>
          <a:gdLst/>
          <a:ahLst/>
          <a:cxnLst/>
          <a:rect l="0" t="0" r="0" b="0"/>
          <a:pathLst>
            <a:path>
              <a:moveTo>
                <a:pt x="1992388" y="2696169"/>
              </a:moveTo>
              <a:arcTo wR="1410809" hR="1410809" stAng="3939299" swAng="13305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AA3A6-40AA-4187-A59D-BA1CDFC41074}">
      <dsp:nvSpPr>
        <dsp:cNvPr id="0" name=""/>
        <dsp:cNvSpPr/>
      </dsp:nvSpPr>
      <dsp:spPr>
        <a:xfrm>
          <a:off x="1350698" y="2553896"/>
          <a:ext cx="1086319" cy="70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PPDRC</a:t>
          </a:r>
          <a:r>
            <a:rPr lang="en-US" sz="2100" kern="1200" dirty="0"/>
            <a:t>*</a:t>
          </a:r>
        </a:p>
      </dsp:txBody>
      <dsp:txXfrm>
        <a:off x="1385167" y="2588365"/>
        <a:ext cx="1017381" cy="637169"/>
      </dsp:txXfrm>
    </dsp:sp>
    <dsp:sp modelId="{62794968-D891-4596-A931-5F173E816E58}">
      <dsp:nvSpPr>
        <dsp:cNvPr id="0" name=""/>
        <dsp:cNvSpPr/>
      </dsp:nvSpPr>
      <dsp:spPr>
        <a:xfrm>
          <a:off x="1312301" y="354771"/>
          <a:ext cx="2821619" cy="2821619"/>
        </a:xfrm>
        <a:custGeom>
          <a:avLst/>
          <a:gdLst/>
          <a:ahLst/>
          <a:cxnLst/>
          <a:rect l="0" t="0" r="0" b="0"/>
          <a:pathLst>
            <a:path>
              <a:moveTo>
                <a:pt x="235768" y="2191618"/>
              </a:moveTo>
              <a:arcTo wR="1410809" hR="1410809" stAng="8783771" swAng="21963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476A-E933-42C1-B2D9-9F8E16C050C2}">
      <dsp:nvSpPr>
        <dsp:cNvPr id="0" name=""/>
        <dsp:cNvSpPr/>
      </dsp:nvSpPr>
      <dsp:spPr>
        <a:xfrm>
          <a:off x="838191" y="976562"/>
          <a:ext cx="1086319" cy="706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HARI</a:t>
          </a:r>
        </a:p>
      </dsp:txBody>
      <dsp:txXfrm>
        <a:off x="872660" y="1011031"/>
        <a:ext cx="1017381" cy="637169"/>
      </dsp:txXfrm>
    </dsp:sp>
    <dsp:sp modelId="{2F7A28D0-54A9-47EB-B828-F43E4A51183F}">
      <dsp:nvSpPr>
        <dsp:cNvPr id="0" name=""/>
        <dsp:cNvSpPr/>
      </dsp:nvSpPr>
      <dsp:spPr>
        <a:xfrm>
          <a:off x="1319859" y="343450"/>
          <a:ext cx="2821619" cy="2821619"/>
        </a:xfrm>
        <a:custGeom>
          <a:avLst/>
          <a:gdLst/>
          <a:ahLst/>
          <a:cxnLst/>
          <a:rect l="0" t="0" r="0" b="0"/>
          <a:pathLst>
            <a:path>
              <a:moveTo>
                <a:pt x="239007" y="625148"/>
              </a:moveTo>
              <a:arcTo wR="1410809" hR="1410809" stAng="12830446" swAng="23315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ADC37-91A9-4A2D-B6DB-78B43E6D835D}">
      <dsp:nvSpPr>
        <dsp:cNvPr id="0" name=""/>
        <dsp:cNvSpPr/>
      </dsp:nvSpPr>
      <dsp:spPr>
        <a:xfrm>
          <a:off x="4984" y="372403"/>
          <a:ext cx="2697739" cy="947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2019 MMRC</a:t>
          </a:r>
          <a:r>
            <a:rPr lang="en-US" sz="2400" kern="1200" dirty="0"/>
            <a:t>* </a:t>
          </a:r>
        </a:p>
      </dsp:txBody>
      <dsp:txXfrm>
        <a:off x="478874" y="372403"/>
        <a:ext cx="1749959" cy="947780"/>
      </dsp:txXfrm>
    </dsp:sp>
    <dsp:sp modelId="{38EC8CE6-9F1D-4FB9-880B-0CF506C4FE78}">
      <dsp:nvSpPr>
        <dsp:cNvPr id="0" name=""/>
        <dsp:cNvSpPr/>
      </dsp:nvSpPr>
      <dsp:spPr>
        <a:xfrm>
          <a:off x="2432950" y="380685"/>
          <a:ext cx="2697739" cy="9312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2020 AIM Launch</a:t>
          </a:r>
        </a:p>
      </dsp:txBody>
      <dsp:txXfrm>
        <a:off x="2898558" y="380685"/>
        <a:ext cx="1766523" cy="931216"/>
      </dsp:txXfrm>
    </dsp:sp>
    <dsp:sp modelId="{D676629F-7ABB-47F4-8BEB-A72965061B6B}">
      <dsp:nvSpPr>
        <dsp:cNvPr id="0" name=""/>
        <dsp:cNvSpPr/>
      </dsp:nvSpPr>
      <dsp:spPr>
        <a:xfrm>
          <a:off x="4860915" y="379180"/>
          <a:ext cx="2697739" cy="9342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2021 -2022 PNQCRI</a:t>
          </a:r>
        </a:p>
      </dsp:txBody>
      <dsp:txXfrm>
        <a:off x="5328029" y="379180"/>
        <a:ext cx="1763512" cy="934227"/>
      </dsp:txXfrm>
    </dsp:sp>
    <dsp:sp modelId="{16338968-C980-4DB0-A85A-B818931B24C0}">
      <dsp:nvSpPr>
        <dsp:cNvPr id="0" name=""/>
        <dsp:cNvSpPr/>
      </dsp:nvSpPr>
      <dsp:spPr>
        <a:xfrm>
          <a:off x="7288881" y="387489"/>
          <a:ext cx="3013914" cy="917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2021 PPDRC Initial Report</a:t>
          </a:r>
        </a:p>
      </dsp:txBody>
      <dsp:txXfrm>
        <a:off x="7747686" y="387489"/>
        <a:ext cx="2096305" cy="91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02126-9BDD-4B5D-AA8E-7BD6C9E4F28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50FBB-BFDA-4059-A2EE-7F2154A79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0FBB-BFDA-4059-A2EE-7F2154A794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0FBB-BFDA-4059-A2EE-7F2154A79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0FBB-BFDA-4059-A2EE-7F2154A79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0FBB-BFDA-4059-A2EE-7F2154A794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2B9D296-4F91-40FE-92EC-9E24CE11A44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EEC35-F5A1-4C44-8B95-DD4CD48283C9}"/>
              </a:ext>
            </a:extLst>
          </p:cNvPr>
          <p:cNvSpPr/>
          <p:nvPr userDrawn="1"/>
        </p:nvSpPr>
        <p:spPr>
          <a:xfrm>
            <a:off x="7659446" y="6309360"/>
            <a:ext cx="4310229" cy="412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915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solidFill>
            <a:srgbClr val="0070C0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0B0F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32370-28CA-4349-AF34-9AD4FD88F1DC}"/>
              </a:ext>
            </a:extLst>
          </p:cNvPr>
          <p:cNvSpPr/>
          <p:nvPr userDrawn="1"/>
        </p:nvSpPr>
        <p:spPr>
          <a:xfrm>
            <a:off x="7396480" y="6151880"/>
            <a:ext cx="447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957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7200" y="6417523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12539"/>
                </a:solidFill>
              </a:defRPr>
            </a:lvl1pPr>
          </a:lstStyle>
          <a:p>
            <a:fld id="{4ED1B9BD-EF6A-4492-A412-ECDACBB39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4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5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py with Photo">
  <p:cSld name="3_Copy with Pho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838201" y="0"/>
            <a:ext cx="6493042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429127" y="6453557"/>
            <a:ext cx="4114800" cy="21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838201" y="1347706"/>
            <a:ext cx="6493042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1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838201" y="2020888"/>
            <a:ext cx="6493042" cy="309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>
            <a:spLocks noGrp="1"/>
          </p:cNvSpPr>
          <p:nvPr>
            <p:ph type="pic" idx="3"/>
          </p:nvPr>
        </p:nvSpPr>
        <p:spPr>
          <a:xfrm>
            <a:off x="7331078" y="0"/>
            <a:ext cx="48609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03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Photo">
  <p:cSld name="Copy with Pho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07715" y="2136179"/>
            <a:ext cx="7652655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45A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1424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47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113CB-752D-46A1-9E84-C88A885F0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9334" y="6276485"/>
            <a:ext cx="3935729" cy="5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08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x.com/residential/locations/providenc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gy.com/state-map/rhode-island.s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edicalaidsearch.co.za/medical-aid/medical-aid-schemes-vs-hospital-pla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9D06-7879-4560-82E2-B1656FE3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787703"/>
            <a:ext cx="7772400" cy="17222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Rhode Island AIM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46793-1822-4443-B48A-5F1ED4AFD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602038"/>
            <a:ext cx="6858000" cy="2588143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Charting the Way Ahead: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Reduction of Postpartum Hemorrhage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May 24,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93D5C-36BF-4A23-8C81-D33085DB7D23}"/>
              </a:ext>
            </a:extLst>
          </p:cNvPr>
          <p:cNvPicPr/>
          <p:nvPr/>
        </p:nvPicPr>
        <p:blipFill rotWithShape="1">
          <a:blip r:embed="rId2"/>
          <a:srcRect l="65625" t="59462" r="21759" b="28991"/>
          <a:stretch/>
        </p:blipFill>
        <p:spPr bwMode="auto">
          <a:xfrm>
            <a:off x="4974839" y="307607"/>
            <a:ext cx="2242322" cy="1274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99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DE188D7-E7D5-4EBE-0C2A-F0A014B59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1143"/>
              </p:ext>
            </p:extLst>
          </p:nvPr>
        </p:nvGraphicFramePr>
        <p:xfrm>
          <a:off x="1561514" y="3497846"/>
          <a:ext cx="8560375" cy="27584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24688">
                  <a:extLst>
                    <a:ext uri="{9D8B030D-6E8A-4147-A177-3AD203B41FA5}">
                      <a16:colId xmlns:a16="http://schemas.microsoft.com/office/drawing/2014/main" val="122993692"/>
                    </a:ext>
                  </a:extLst>
                </a:gridCol>
                <a:gridCol w="1619018">
                  <a:extLst>
                    <a:ext uri="{9D8B030D-6E8A-4147-A177-3AD203B41FA5}">
                      <a16:colId xmlns:a16="http://schemas.microsoft.com/office/drawing/2014/main" val="4275060879"/>
                    </a:ext>
                  </a:extLst>
                </a:gridCol>
                <a:gridCol w="1886634">
                  <a:extLst>
                    <a:ext uri="{9D8B030D-6E8A-4147-A177-3AD203B41FA5}">
                      <a16:colId xmlns:a16="http://schemas.microsoft.com/office/drawing/2014/main" val="856035317"/>
                    </a:ext>
                  </a:extLst>
                </a:gridCol>
                <a:gridCol w="1830035">
                  <a:extLst>
                    <a:ext uri="{9D8B030D-6E8A-4147-A177-3AD203B41FA5}">
                      <a16:colId xmlns:a16="http://schemas.microsoft.com/office/drawing/2014/main" val="2108573285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Collaborative-wide (Hospital Rollup) Rate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Collaborative-wide (Hospital Rollup) Numerator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Collaborative-wide (Hospital Rollup) Denominator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648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Races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799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Asian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237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Black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151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34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Multi-Racial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1752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American Indian and Alaska Native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672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Native Hawaiian and Pacific Islander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560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White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514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Non-Hispanic 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7601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Reported/Missing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13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Race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2482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4753016-8EF7-3E86-79F6-AFD63B1D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1352"/>
            <a:ext cx="10058400" cy="29588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7BB50-852A-DB37-D3E0-541AD6364B00}"/>
              </a:ext>
            </a:extLst>
          </p:cNvPr>
          <p:cNvSpPr txBox="1"/>
          <p:nvPr/>
        </p:nvSpPr>
        <p:spPr>
          <a:xfrm>
            <a:off x="1132788" y="118287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 dirty="0">
                <a:solidFill>
                  <a:srgbClr val="B52162"/>
                </a:solidFill>
                <a:latin typeface="OpenSans"/>
                <a:cs typeface="Arial"/>
                <a:sym typeface="Arial"/>
              </a:rPr>
              <a:t>Severe Maternal Morbidity (Q1 2016 - Q3 2021)</a:t>
            </a:r>
          </a:p>
          <a:p>
            <a:pPr>
              <a:buClr>
                <a:srgbClr val="000000"/>
              </a:buClr>
            </a:pPr>
            <a:br>
              <a:rPr lang="en-US" sz="1400" kern="0" dirty="0">
                <a:solidFill>
                  <a:srgbClr val="B52162"/>
                </a:solidFill>
                <a:latin typeface="Arial"/>
                <a:cs typeface="Arial"/>
                <a:sym typeface="Arial"/>
              </a:rPr>
            </a:br>
            <a:endParaRPr lang="en-US" sz="1400" kern="0" dirty="0">
              <a:solidFill>
                <a:srgbClr val="B52162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2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6D3-322B-4CCF-A580-5DBF9D47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379"/>
            <a:ext cx="10515600" cy="1105454"/>
          </a:xfrm>
        </p:spPr>
        <p:txBody>
          <a:bodyPr/>
          <a:lstStyle/>
          <a:p>
            <a:r>
              <a:rPr lang="en-US" dirty="0"/>
              <a:t>Race and Ethnicity Data Improvement Efforts</a:t>
            </a:r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018C73E-4797-1CFA-BB57-87BFD13A2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32969" r="15760" b="1211"/>
          <a:stretch/>
        </p:blipFill>
        <p:spPr>
          <a:xfrm>
            <a:off x="838200" y="1591887"/>
            <a:ext cx="4801648" cy="513247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9DBAB2-BA5B-FA74-FB8A-C0535B2D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29362" r="15352" b="-1"/>
          <a:stretch/>
        </p:blipFill>
        <p:spPr>
          <a:xfrm>
            <a:off x="5926974" y="1591887"/>
            <a:ext cx="5907573" cy="51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6D3-322B-4CCF-A580-5DBF9D47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0545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 Collaborative Training Initiatives :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5C60D9-8093-4953-BF4A-683059850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45" y="1470583"/>
            <a:ext cx="6706486" cy="538741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53C39-5627-47D0-85D9-3FC2D2C4839C}"/>
              </a:ext>
            </a:extLst>
          </p:cNvPr>
          <p:cNvSpPr txBox="1"/>
          <p:nvPr/>
        </p:nvSpPr>
        <p:spPr>
          <a:xfrm>
            <a:off x="571591" y="2228671"/>
            <a:ext cx="43734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7565- English Language Magnets</a:t>
            </a:r>
          </a:p>
          <a:p>
            <a:r>
              <a:rPr lang="en-US" sz="2400" dirty="0"/>
              <a:t>1760- Spanish Language Magnets</a:t>
            </a:r>
          </a:p>
          <a:p>
            <a:r>
              <a:rPr lang="en-US" sz="2400" dirty="0"/>
              <a:t>170 – PBWS AWOHNN Education Seats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37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4FD9-33CC-4A77-AA5B-02C001B9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Hospitals in RI:  Improvement Journey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76BD-1EE0-B81D-2950-8F34D210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Gap analysis performed of the 4 R’s revealed partial compliance and room for optimizing existing processes</a:t>
            </a:r>
          </a:p>
          <a:p>
            <a:pPr>
              <a:lnSpc>
                <a:spcPct val="150000"/>
              </a:lnSpc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 Core team created to bring practices into compliance</a:t>
            </a:r>
          </a:p>
          <a:p>
            <a:pPr>
              <a:lnSpc>
                <a:spcPct val="150000"/>
              </a:lnSpc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Organized the work into 4 categories: </a:t>
            </a:r>
          </a:p>
          <a:p>
            <a:pPr marL="971550" lvl="1" indent="-514350">
              <a:buSzPct val="85000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Process, Response Tools, Documentation, Reporting/Tracking</a:t>
            </a:r>
          </a:p>
          <a:p>
            <a:pPr marL="971550" lvl="1" indent="-514350">
              <a:buSzPct val="85000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Improved oral and written communication  </a:t>
            </a:r>
          </a:p>
          <a:p>
            <a:pPr marL="971550" lvl="1" indent="-514350">
              <a:buSzPct val="85000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Antepartum /Admission Risk factors (Low, Medium High)</a:t>
            </a:r>
          </a:p>
          <a:p>
            <a:pPr marL="971550" lvl="1" indent="-514350">
              <a:buSzPct val="85000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Oxytocin Medication Management  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2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6D3-322B-4CCF-A580-5DBF9D47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0545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Successes &amp; Challenges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920DE-D7CE-95C9-BBDE-0E0D1C0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11" y="1601181"/>
            <a:ext cx="10515600" cy="481624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Successes: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PPDRC issued 2021 Report and Recommendations :</a:t>
            </a:r>
          </a:p>
          <a:p>
            <a:pPr marL="571500" indent="-342900">
              <a:buSzPct val="85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Substance Use Disorder • Emergency Care • Postpartum Care •  Family       Visiting Services • Stable Housing • Diversity, Equity, &amp; Inclusion • Additional Patient Care Recommendations</a:t>
            </a:r>
          </a:p>
          <a:p>
            <a:pPr marL="182880" indent="-342900">
              <a:buSzPct val="10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PNQCRI official launch May 4, 2022, with an area of most concern mental health-  assessment, access to providers</a:t>
            </a:r>
          </a:p>
          <a:p>
            <a:pPr marL="182880" indent="-342900">
              <a:buSzPct val="10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Hospital Discharge Data Vendor Assessment: Race and Ethnicity Delivery Study    </a:t>
            </a:r>
          </a:p>
          <a:p>
            <a:pPr marL="0" indent="0"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Staffing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shortages;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 levels of resilience; high acuity, ongoing Covid 19 </a:t>
            </a:r>
          </a:p>
          <a:p>
            <a:pPr marL="128016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SzPct val="85000"/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89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0B10-DBC1-4D19-9E4E-1663886E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Rhode Island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309CBE3-9749-AF09-4770-9DA1E77FC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267" b="6464"/>
          <a:stretch/>
        </p:blipFill>
        <p:spPr>
          <a:xfrm>
            <a:off x="735496" y="1825625"/>
            <a:ext cx="10754139" cy="5008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4AAC9-9808-CF12-4834-415F366C1123}"/>
              </a:ext>
            </a:extLst>
          </p:cNvPr>
          <p:cNvSpPr txBox="1"/>
          <p:nvPr/>
        </p:nvSpPr>
        <p:spPr>
          <a:xfrm rot="9551860" flipV="1">
            <a:off x="7716570" y="2196749"/>
            <a:ext cx="270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9801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1931-24C2-4D13-8FA7-896B9A1F9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31" y="101032"/>
            <a:ext cx="6221144" cy="728244"/>
          </a:xfrm>
          <a:solidFill>
            <a:srgbClr val="3F86CD"/>
          </a:solidFill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Rhode Island Snapshot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C3287-10CA-4707-9403-6BD55C9B8C9E}"/>
              </a:ext>
            </a:extLst>
          </p:cNvPr>
          <p:cNvSpPr/>
          <p:nvPr/>
        </p:nvSpPr>
        <p:spPr>
          <a:xfrm>
            <a:off x="1132764" y="4421875"/>
            <a:ext cx="10058400" cy="122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32898-55C3-4E1C-8B80-12E268AAB5C6}"/>
              </a:ext>
            </a:extLst>
          </p:cNvPr>
          <p:cNvSpPr txBox="1"/>
          <p:nvPr/>
        </p:nvSpPr>
        <p:spPr>
          <a:xfrm>
            <a:off x="3509203" y="1088440"/>
            <a:ext cx="39311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Slightly &gt; 1 Million Lives</a:t>
            </a:r>
          </a:p>
          <a:p>
            <a:pPr marL="205740">
              <a:buSzPct val="80000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71.3 % White</a:t>
            </a:r>
          </a:p>
          <a:p>
            <a:pPr marL="205740">
              <a:buSzPct val="8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6 %  African American</a:t>
            </a:r>
          </a:p>
          <a:p>
            <a:pPr marL="205740">
              <a:buSzPct val="8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3.6% Asian</a:t>
            </a:r>
          </a:p>
          <a:p>
            <a:pPr marL="205740">
              <a:buSzPct val="8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.7 % Indigenous Nation</a:t>
            </a:r>
          </a:p>
          <a:p>
            <a:pPr marL="205740">
              <a:buSzPct val="800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16. 6 % Latino</a:t>
            </a:r>
          </a:p>
          <a:p>
            <a:pPr marL="205740">
              <a:buSzPct val="80000"/>
            </a:pPr>
            <a:endParaRPr lang="en-US" sz="1100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2A1BBA5-0095-40ED-ACB6-6D92AB48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605" y="971326"/>
            <a:ext cx="3438769" cy="5210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F9173-9CDE-800A-D3B0-A7E4EA130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317" y="1985107"/>
            <a:ext cx="4450708" cy="3874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3A60B-B194-E5B5-CE23-125ACAD65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428" y="20705"/>
            <a:ext cx="3374315" cy="1820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A4DFC-9AEC-C37D-5022-2338A24E6E3C}"/>
              </a:ext>
            </a:extLst>
          </p:cNvPr>
          <p:cNvSpPr txBox="1"/>
          <p:nvPr/>
        </p:nvSpPr>
        <p:spPr>
          <a:xfrm>
            <a:off x="2547269" y="5344548"/>
            <a:ext cx="54297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CNI is based on 5 socioeconomic barriers: Income, Culture/Language, Education, Insurance, Housing Status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5699D-60E5-780A-EBE3-E87D63E85A25}"/>
              </a:ext>
            </a:extLst>
          </p:cNvPr>
          <p:cNvSpPr txBox="1"/>
          <p:nvPr/>
        </p:nvSpPr>
        <p:spPr>
          <a:xfrm>
            <a:off x="3949659" y="3657718"/>
            <a:ext cx="287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 of every 4 speaks other  languages</a:t>
            </a:r>
          </a:p>
        </p:txBody>
      </p:sp>
    </p:spTree>
    <p:extLst>
      <p:ext uri="{BB962C8B-B14F-4D97-AF65-F5344CB8AC3E}">
        <p14:creationId xmlns:p14="http://schemas.microsoft.com/office/powerpoint/2010/main" val="40529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0B10-DBC1-4D19-9E4E-1663886E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Rhode Island : Hospitals &amp; Health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CE576B-D3A1-A781-0AE1-394097A1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1937437"/>
            <a:ext cx="4109185" cy="3125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9F923-9CCC-2B16-FCD9-7BEE4A77815C}"/>
              </a:ext>
            </a:extLst>
          </p:cNvPr>
          <p:cNvSpPr txBox="1"/>
          <p:nvPr/>
        </p:nvSpPr>
        <p:spPr>
          <a:xfrm>
            <a:off x="5428211" y="1937437"/>
            <a:ext cx="58005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15 Hospitals </a:t>
            </a:r>
          </a:p>
          <a:p>
            <a:pPr>
              <a:buSzPct val="8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 Health systems; 5 Birthing Hospitals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4 - Hospital system includes the only level 3 Trauma Center ( 1000 Beds), Comprehensive Pediatric Facility 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3 - Hospital system includes largest Birthing Facility and RI’s only level IV NICU; the only adult Psychiatric (150 Beds)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 For-Profit system (2 hospitals)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Independent  ( 100 Beds)  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Rehab facility 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Long Term Care </a:t>
            </a:r>
          </a:p>
        </p:txBody>
      </p:sp>
    </p:spTree>
    <p:extLst>
      <p:ext uri="{BB962C8B-B14F-4D97-AF65-F5344CB8AC3E}">
        <p14:creationId xmlns:p14="http://schemas.microsoft.com/office/powerpoint/2010/main" val="315019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0B10-DBC1-4D19-9E4E-1663886E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Why Rhode Island Joined AIM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6F9F0-45B3-9241-F0C5-DFBC1815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Preventing maternal morbidity and mortality a priority 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 passed legislation to establish the Maternal Mortality Review Committee in 2019</a:t>
            </a:r>
          </a:p>
          <a:p>
            <a:pPr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 launched AIM Collaborative in August 2020 with an initial focus to eliminate racial and ethnic birthing disparities</a:t>
            </a:r>
          </a:p>
          <a:p>
            <a:pPr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 becomes the 33rd state to join AIM with a  focus on the Post Partum Hemorrhage Bundle</a:t>
            </a:r>
          </a:p>
          <a:p>
            <a:pPr marL="457200"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Severe Maternal Morbidity (SMM) among Hemorrhage Cases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or slightly above NPIC benchmark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0B10-DBC1-4D19-9E4E-1663886E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2071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Rhode Island State Team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5BAF649-9CD9-6A80-5998-52D5F9BBE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488730"/>
              </p:ext>
            </p:extLst>
          </p:nvPr>
        </p:nvGraphicFramePr>
        <p:xfrm>
          <a:off x="3206635" y="3225337"/>
          <a:ext cx="5446222" cy="330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9DB59A2-8B0F-4B49-D199-22643316A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838066"/>
              </p:ext>
            </p:extLst>
          </p:nvPr>
        </p:nvGraphicFramePr>
        <p:xfrm>
          <a:off x="789709" y="1532749"/>
          <a:ext cx="10307781" cy="16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367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4FD9-33CC-4A77-AA5B-02C001B9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 AIM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8AB4-D319-4CD2-AACC-FA9DECCB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Overarching goal: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1AA1BE-49E8-4B75-8DCA-82FD1A4DC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76179"/>
              </p:ext>
            </p:extLst>
          </p:nvPr>
        </p:nvGraphicFramePr>
        <p:xfrm>
          <a:off x="2152650" y="2225345"/>
          <a:ext cx="78867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543677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September 2021 Rhode Island’s participating hospitals will individually reduce the rate of severe maternal morbidity among hemorrhage cases by 20%. 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1242013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C3F88-75AD-4433-9EC1-AF77DB8117E1}"/>
              </a:ext>
            </a:extLst>
          </p:cNvPr>
          <p:cNvSpPr txBox="1"/>
          <p:nvPr/>
        </p:nvSpPr>
        <p:spPr>
          <a:xfrm>
            <a:off x="2152650" y="3345419"/>
            <a:ext cx="7886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All maternity units in participating RI AIM hospitals: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Demonstrate increased readiness, recognition and prevention of obstetric hemorrhage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Prepare and have established standardized plans to respond to obstetric hemorrhage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Accelerate self-documented race and ethnicity data to better define disparities within obstetric hemorrhage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76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4FD9-33CC-4A77-AA5B-02C001B9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 Deliveries: 3 Year Trend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7FF15DD-7B44-6AF3-69E6-578C778E2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9866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343A1D-47D6-0B72-28A3-937D171EE40C}"/>
              </a:ext>
            </a:extLst>
          </p:cNvPr>
          <p:cNvSpPr txBox="1"/>
          <p:nvPr/>
        </p:nvSpPr>
        <p:spPr>
          <a:xfrm>
            <a:off x="634750" y="6338690"/>
            <a:ext cx="661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Hospital Discharge Data</a:t>
            </a:r>
          </a:p>
        </p:txBody>
      </p:sp>
    </p:spTree>
    <p:extLst>
      <p:ext uri="{BB962C8B-B14F-4D97-AF65-F5344CB8AC3E}">
        <p14:creationId xmlns:p14="http://schemas.microsoft.com/office/powerpoint/2010/main" val="147170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BFD50-29C3-BC22-4820-8E57AB27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6"/>
          <a:stretch/>
        </p:blipFill>
        <p:spPr>
          <a:xfrm>
            <a:off x="1066800" y="496522"/>
            <a:ext cx="10058400" cy="4141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FA890-75BA-0FDE-5D7F-87B6B30D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47107"/>
            <a:ext cx="10058400" cy="2310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A3D70C-FB79-38DE-4BDC-B3C017B7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547107"/>
            <a:ext cx="4028682" cy="292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CED48-4F68-C3A4-9C45-F3C10E6B03F6}"/>
              </a:ext>
            </a:extLst>
          </p:cNvPr>
          <p:cNvSpPr txBox="1"/>
          <p:nvPr/>
        </p:nvSpPr>
        <p:spPr>
          <a:xfrm>
            <a:off x="1066800" y="126085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 dirty="0">
                <a:solidFill>
                  <a:srgbClr val="B5216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Severe Maternal Morbidity </a:t>
            </a:r>
            <a:endParaRPr lang="en-US" sz="1200" kern="0" dirty="0">
              <a:solidFill>
                <a:srgbClr val="B5216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2450A-4CF2-D238-DD05-1DFD37FD8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119" y="185370"/>
            <a:ext cx="1180069" cy="6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006D0-66D5-DDA6-535C-CE0A0F362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5"/>
          <a:stretch/>
        </p:blipFill>
        <p:spPr>
          <a:xfrm>
            <a:off x="1081212" y="511544"/>
            <a:ext cx="10029576" cy="430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811CB-F452-168F-1455-4733B7B9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15" y="4649011"/>
            <a:ext cx="9450371" cy="2101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8DFBE-FD35-36C8-9D63-E7FAFAFE3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14" y="4649010"/>
            <a:ext cx="3864990" cy="281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148F3-B1C9-95E6-6956-932E0850ED31}"/>
              </a:ext>
            </a:extLst>
          </p:cNvPr>
          <p:cNvSpPr txBox="1"/>
          <p:nvPr/>
        </p:nvSpPr>
        <p:spPr>
          <a:xfrm>
            <a:off x="1488649" y="172990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 dirty="0">
                <a:solidFill>
                  <a:srgbClr val="B5216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Severe Maternal Morbidity excluding Blood Transfusions</a:t>
            </a:r>
            <a:endParaRPr lang="en-US" sz="1200" kern="0" dirty="0">
              <a:solidFill>
                <a:srgbClr val="B5216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26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412E24"/>
      </a:dk2>
      <a:lt2>
        <a:srgbClr val="E2E6E8"/>
      </a:lt2>
      <a:accent1>
        <a:srgbClr val="B1653B"/>
      </a:accent1>
      <a:accent2>
        <a:srgbClr val="C34D54"/>
      </a:accent2>
      <a:accent3>
        <a:srgbClr val="BBA149"/>
      </a:accent3>
      <a:accent4>
        <a:srgbClr val="3BB1A8"/>
      </a:accent4>
      <a:accent5>
        <a:srgbClr val="4D9BC3"/>
      </a:accent5>
      <a:accent6>
        <a:srgbClr val="3F5BB3"/>
      </a:accent6>
      <a:hlink>
        <a:srgbClr val="3C8AB5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4.xml><?xml version="1.0" encoding="utf-8"?>
<a:theme xmlns:a="http://schemas.openxmlformats.org/drawingml/2006/main" name="2e9056-BrandedPowerPointTemplate.0.2.2">
  <a:themeElements>
    <a:clrScheme name="NPIC 1">
      <a:dk1>
        <a:srgbClr val="383B3B"/>
      </a:dk1>
      <a:lt1>
        <a:srgbClr val="FFFFFF"/>
      </a:lt1>
      <a:dk2>
        <a:srgbClr val="141D41"/>
      </a:dk2>
      <a:lt2>
        <a:srgbClr val="B52162"/>
      </a:lt2>
      <a:accent1>
        <a:srgbClr val="94A5B9"/>
      </a:accent1>
      <a:accent2>
        <a:srgbClr val="000000"/>
      </a:accent2>
      <a:accent3>
        <a:srgbClr val="DA9FAC"/>
      </a:accent3>
      <a:accent4>
        <a:srgbClr val="5A5978"/>
      </a:accent4>
      <a:accent5>
        <a:srgbClr val="C4C0BC"/>
      </a:accent5>
      <a:accent6>
        <a:srgbClr val="BFC9DB"/>
      </a:accent6>
      <a:hlink>
        <a:srgbClr val="9AADC8"/>
      </a:hlink>
      <a:folHlink>
        <a:srgbClr val="9AAD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663</Words>
  <Application>Microsoft Office PowerPoint</Application>
  <PresentationFormat>Widescreen</PresentationFormat>
  <Paragraphs>135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Calibri Light</vt:lpstr>
      <vt:lpstr>OpenSans</vt:lpstr>
      <vt:lpstr>Wingdings</vt:lpstr>
      <vt:lpstr>Office Theme</vt:lpstr>
      <vt:lpstr>6_Custom Design</vt:lpstr>
      <vt:lpstr>RetrospectVTI</vt:lpstr>
      <vt:lpstr>2e9056-BrandedPowerPointTemplate.0.2.2</vt:lpstr>
      <vt:lpstr>Welcome to  Rhode Island AIM</vt:lpstr>
      <vt:lpstr>Rhode Island Snapshot  </vt:lpstr>
      <vt:lpstr>Rhode Island : Hospitals &amp; Health Systems</vt:lpstr>
      <vt:lpstr>Why Rhode Island Joined AIM </vt:lpstr>
      <vt:lpstr>Rhode Island State Team </vt:lpstr>
      <vt:lpstr>RI AIM Workplan</vt:lpstr>
      <vt:lpstr>RI Deliveries: 3 Year Trend </vt:lpstr>
      <vt:lpstr>PowerPoint Presentation</vt:lpstr>
      <vt:lpstr>PowerPoint Presentation</vt:lpstr>
      <vt:lpstr>PowerPoint Presentation</vt:lpstr>
      <vt:lpstr>Race and Ethnicity Data Improvement Efforts</vt:lpstr>
      <vt:lpstr>RI Collaborative Training Initiatives :</vt:lpstr>
      <vt:lpstr>Hospitals in RI:  Improvement Journey </vt:lpstr>
      <vt:lpstr>Successes &amp; Challenges :</vt:lpstr>
      <vt:lpstr>   Rhode Island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Rocha</dc:creator>
  <cp:lastModifiedBy>Ashley Shankar</cp:lastModifiedBy>
  <cp:revision>28</cp:revision>
  <dcterms:created xsi:type="dcterms:W3CDTF">2022-05-16T16:44:03Z</dcterms:created>
  <dcterms:modified xsi:type="dcterms:W3CDTF">2022-05-23T13:52:46Z</dcterms:modified>
</cp:coreProperties>
</file>